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73" r:id="rId3"/>
    <p:sldId id="256" r:id="rId4"/>
    <p:sldId id="257" r:id="rId5"/>
    <p:sldId id="258" r:id="rId6"/>
    <p:sldId id="263" r:id="rId7"/>
    <p:sldId id="274" r:id="rId8"/>
    <p:sldId id="260" r:id="rId9"/>
    <p:sldId id="271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98F5B16B-584E-4342-8EC9-153BB3A72858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D98D50AF-1F50-40C0-A1C2-B81DA2657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07290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D98D50AF-1F50-40C0-A1C2-B81DA265725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6790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4C0E3-186D-AF40-6A3F-1C2B23BE8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76727D-AC9C-BC9B-D76C-D2D965112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CDB15-D535-94FC-294B-D02FDC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95984FC3-63D5-4322-A8A6-40B2ACEFF42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C2514-C527-85EB-B585-02912BB3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3E821-7AFB-A6C7-53CD-75164731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98DE559-2AC9-452F-BDAB-A2AEF7BB44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3948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2C1C2-7ADA-038F-92C3-251A92CC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6C98E-9B35-2B58-6D39-C9208C624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0D481-3E7E-DBA3-A119-985327E5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95984FC3-63D5-4322-A8A6-40B2ACEFF42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44FD1-E933-18D4-A53A-187134857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828A75-25D5-E586-67A2-21F4A8817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98DE559-2AC9-452F-BDAB-A2AEF7BB44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9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70986C-EC9C-AE39-5A4A-BD4A5F031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1131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BAD433-17E5-0492-4191-087BD7EE4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512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1469A-CEA6-7E72-147C-FFA01AB0A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3867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9A6563-38F7-0920-A729-F8397430D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9447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105E48-9930-8963-93D2-7B848A9DB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6517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2220C5-167D-9B33-E677-7493A8F36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3465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6B8C4-C581-0F2C-3950-08897F20D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9617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79F97-928D-25C7-1F7C-BD7C1146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8030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ADDBAB-0198-D46F-FFA4-E9A7CD1C2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7699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D7BC98-4CA2-26E7-0A17-1AF44A2E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44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30B9F4-BCAC-F7D8-2290-83C7763BE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6747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D3F540-5E4A-4B86-F531-2BF939970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2388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3A137B-D194-47B9-A508-EBEDE0CEF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3804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527B6A-0F8B-AEB3-9D64-AAD366138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6173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F35995-E748-6B4A-6C6D-C67F02AAD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5275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321130-6ED8-76A4-4B2B-D03EF7DB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9887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C58806-70A9-7C54-059E-C9A2AD019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3481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F1E0FE-1394-63A5-584B-B39BF3A2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130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0</Paragraphs>
  <Slides>18</Slides>
  <Notes>1</Notes>
  <TotalTime>153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2">
      <vt:lpstr>Arial</vt:lpstr>
      <vt:lpstr>Calibri Light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nfi baza</dc:creator>
  <cp:lastModifiedBy>nfi baza</cp:lastModifiedBy>
  <cp:revision>4</cp:revision>
  <dcterms:created xsi:type="dcterms:W3CDTF">2024-04-12T14:05:06Z</dcterms:created>
  <dcterms:modified xsi:type="dcterms:W3CDTF">2024-04-16T12:40:09Z</dcterms:modified>
</cp:coreProperties>
</file>